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MACROMOLECULE 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Jeopardy-2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9856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Main difference in deoxyribose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And ribose?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Deoxyribose has one less oxygen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69989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3 differences between DNA &amp;  RNA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47800" y="34290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The sugar, DNA is double stranded, 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DNA has thymine not uracil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47800" y="1371600"/>
            <a:ext cx="70326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connects the 2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nitogen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bases in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DNA?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Hydrogen bonds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72491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If one strand of DNA is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3’ATTCGA5’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complementary strand?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5’TAAGCT3’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785812" y="1752599"/>
            <a:ext cx="7994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allows DNA to replicate accurately?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52600" y="3429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Complementary base pairing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8659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group are not true polymers?</a:t>
            </a: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lipids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72635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a structural polysaccharide in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Fungi cell walls and exoskeletons?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chitin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hydrolysis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9906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What type of reaction would break a protein down into amino acids?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7887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base always bonds with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Adenine?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thymine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bond connects the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phospate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he sugar on the sides of DNA?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Term for the loss of functional shape of a protein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denaturation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7200"/>
            <a:ext cx="4551112" cy="219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2971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Where is the bond near the end carboxyl?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Shape! 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 is the key to a proteins function?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covalent bond formed between sulfurs in amino acid R groups that maintains the tertiary structure is called a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Disulfide bridge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533400"/>
            <a:ext cx="654538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If you see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Nitrogens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in a molecule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that looks coiled, but no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Phosphates, it is probably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An alpha helix secondary structure of a protein 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49367" y="1080869"/>
            <a:ext cx="735329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bond is connecting the terminal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amine to the central carbon?</a:t>
            </a:r>
          </a:p>
          <a:p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91683" y="4876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30000" dirty="0" smtClean="0">
                <a:solidFill>
                  <a:srgbClr val="FFFF00"/>
                </a:solidFill>
                <a:latin typeface="+mn-lt"/>
              </a:rPr>
              <a:t>A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812" y="2133600"/>
            <a:ext cx="4110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61" y="2458520"/>
            <a:ext cx="4551112" cy="219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Why can we not digest cellulose?</a:t>
            </a:r>
            <a:endParaRPr lang="en-US" sz="3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Do not have the enzyme to hydrolyze the beta </a:t>
            </a:r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glycosidic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linkages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1114425" y="1066800"/>
            <a:ext cx="731931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If a polysaccharide of 400 glucose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Molecules undergoes total hydrolysis,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how many water molecules would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be formed?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399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14426" y="1752600"/>
            <a:ext cx="84743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Molecule that assists in protein folding</a:t>
            </a: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chaperonin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Major purpose of RNA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protein synthesis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DNA to RNA to Protein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457200"/>
            <a:ext cx="31813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Flow of genetic info when making a protein—put in order (RNA, DNA, Protein)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057400" y="533400"/>
            <a:ext cx="48397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are the 3 parts of a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Nucleotide?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Phosphate, sugar, nitrogen base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2" y="762000"/>
            <a:ext cx="96009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2 DNA bases are pyrimidines?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Thymine, cytosine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95700" y="838200"/>
            <a:ext cx="67892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two DNA bases are purines?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Adenine and guanine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66866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RNA base replaces thymine?</a:t>
            </a: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12362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uracil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384</Words>
  <Application>Microsoft Office PowerPoint</Application>
  <PresentationFormat>On-screen Show (4:3)</PresentationFormat>
  <Paragraphs>104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108</cp:revision>
  <dcterms:created xsi:type="dcterms:W3CDTF">2003-05-14T01:07:43Z</dcterms:created>
  <dcterms:modified xsi:type="dcterms:W3CDTF">2017-12-19T19:25:24Z</dcterms:modified>
</cp:coreProperties>
</file>